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larendon Lt BT" panose="02040604040505020204" pitchFamily="18" charset="0"/>
      <p:regular r:id="rId14"/>
    </p:embeddedFont>
    <p:embeddedFont>
      <p:font typeface="標楷體" panose="03000509000000000000" pitchFamily="65" charset="-120"/>
      <p:regular r:id="rId1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261FEA-7CF0-414E-80D9-1ED34BBD9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78C0B3-4BE2-4492-AA1A-93B911B96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951698-73F1-4B86-800D-C5F602FD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80A401-5017-4103-86DB-B6CD30F2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849E-7531-46CD-AD9D-7F654A3C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70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C3153-A86E-46F3-BA5B-36F62D32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B04F89D-2CF4-43C5-A0E3-B1BB429D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234B52-A1A0-4C22-A5AD-AE70AEA0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F7763D-33B1-48D9-8D0A-C9268CF8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A1EC33-F483-4933-81B4-EF365A12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92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3C69813-949A-418D-BCF8-9220937D2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FB8A007-A171-4630-B8F3-5B2EDC9BB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8E240D-0E33-4337-ACCE-D6BDBDAB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EB4CB-18EC-47BF-A644-36C51DF9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DCEE7B-B3C0-4023-99B6-2C6487E9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5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F5F4E2-5867-49B2-847E-AEE0877C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DA993D-E983-4C68-8000-FBD81FE0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93B06C-EF97-42C5-9164-005B9EB4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AB49B-1636-4324-93F6-1E32BD6C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A3D63A-F40A-4AA2-8671-2EEE071E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59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0C0487-0AC6-42EE-94ED-705A722C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2B34AE-5E87-4541-98BC-8E667905E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0529A5-E251-4E57-9D75-4F8A75E0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003441-93F7-4D79-8AF8-569BB2F0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1B16C9-2D5C-4642-985E-FF498FF4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3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6094E-3748-4256-A90E-96EA2A3B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0930FF-5279-4656-AB98-545D3541D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403AF3-4BFD-4317-AC31-07061777B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20C3FE-6917-4894-9F45-C04C2017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7A93E0-6C2E-4822-AC24-A95360F2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895A91-ABB5-4C20-A9A4-1A0BFBE2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72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83FC9A-C3F4-47B6-A1FF-80AA06EC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E599CB-1903-450A-93FC-B1F58558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FDF904-4EA3-47B4-9C71-0AA0F7A9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21713FE-8454-409B-9A2E-4CEDB00A2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3ECAAC-023D-4FD6-A848-F3AA71B9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1E01B8F-A5BF-4720-A388-6AACD119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96087D-B67C-4326-9622-6B9ED3E4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24767F-ABFC-41C5-9585-A0FCE178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94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5CA26E-7C66-454B-9D7A-02E2C0D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E5CB77-87C1-460E-BEBE-6401E0A6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2972C9-D790-46F6-BD30-1EAFCC86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F2A061B-A328-4D9A-8E15-12E7A314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72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28327D-145E-4174-B254-2A945530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DEB21D4-2F5A-4FA7-82F7-17858A73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392642-AFAF-4A57-9CC6-8CB9CF56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3DD0A-9B98-4707-B659-4D3667EC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7B9A23-9B37-46FA-86B3-E7BCE0484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5BF698-A520-4666-8B86-82CCE17E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B45219-9473-4C20-ACD5-E1E4FFE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D8DFFD-8D49-4CE8-BA38-0123F0F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62BDDD-2F5D-4CA3-9431-49420F6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1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C62E4F-46CB-4558-B810-6E4ADFE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596D1A-CFF6-4EA4-9C30-8D3E3962F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BD6935-CDE1-45D2-8049-3A835C84F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7466CA-27D2-4C03-89AF-B55ACC26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71A8E6-2736-4C67-B48B-40F37E43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DF6DA8-AC4A-4700-A80B-BBF3A57C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67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AB22F71-3B88-4FA4-9A46-B4C4548D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530B68-E876-4680-8BF2-8C978C881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6F006B-DB73-4A5A-8BBF-605D570D0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31A2-5D15-44A3-9FD4-B99B2E7F6936}" type="datetimeFigureOut">
              <a:rPr lang="zh-TW" altLang="en-US" smtClean="0"/>
              <a:t>2023/3/14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22F367-66C7-4F83-B4FC-ABB387A91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B22A09-6C3F-4320-A4F1-6F75E2A5E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7803-8138-471F-B674-BA9D04FA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2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FDCE1-F173-4124-90D1-3E75E5562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Clarendon Lt BT" panose="02040604040505020204" pitchFamily="18" charset="0"/>
              </a:rPr>
              <a:t>I-star Market Impact Model</a:t>
            </a:r>
            <a:endParaRPr lang="zh-TW" altLang="en-US" sz="4400" dirty="0">
              <a:latin typeface="Clarendon Lt BT" panose="020406040405050202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B0E956-B045-4751-85EB-F07E556C0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邢子謙</a:t>
            </a:r>
            <a:r>
              <a:rPr lang="zh-TW" altLang="en-US" sz="1800" dirty="0">
                <a:latin typeface="Clarendon Lt BT" panose="02040604040505020204" pitchFamily="18" charset="0"/>
              </a:rPr>
              <a:t> </a:t>
            </a:r>
            <a:r>
              <a:rPr lang="en-US" altLang="zh-TW" sz="1800" dirty="0">
                <a:latin typeface="Clarendon Lt BT" panose="02040604040505020204" pitchFamily="18" charset="0"/>
              </a:rPr>
              <a:t>03/14</a:t>
            </a:r>
            <a:endParaRPr lang="zh-TW" altLang="en-US" sz="1800" dirty="0">
              <a:latin typeface="Clarendon Lt BT" panose="020406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8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37E90-68B3-420C-9434-9F52B278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Clarendon Lt BT" panose="02040604040505020204" pitchFamily="18" charset="0"/>
              </a:rPr>
              <a:t>Model Formulation</a:t>
            </a:r>
            <a:endParaRPr lang="zh-TW" altLang="en-US" sz="4000" dirty="0">
              <a:latin typeface="Clarendon Lt BT" panose="02040604040505020204" pitchFamily="18" charset="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F427F1A-D0AC-4B2B-B1A2-A69EC0768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根據訂單大小和市場大小來分配所承擔的成本，遵循市場的供需平衡。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根據交易策略不同可分為兩個部分：</a:t>
            </a:r>
            <a:r>
              <a:rPr lang="en-US" altLang="zh-TW" sz="2400" dirty="0">
                <a:latin typeface="Clarendon Lt BT" panose="02040604040505020204" pitchFamily="18" charset="0"/>
                <a:ea typeface="標楷體" panose="03000509000000000000" pitchFamily="65" charset="-120"/>
              </a:rPr>
              <a:t>I-star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為瞬時影響、</a:t>
            </a:r>
            <a:r>
              <a:rPr lang="en-US" altLang="zh-TW" sz="2400" dirty="0">
                <a:latin typeface="Clarendon Lt BT" panose="02040604040505020204" pitchFamily="18" charset="0"/>
                <a:ea typeface="標楷體" panose="03000509000000000000" pitchFamily="65" charset="-120"/>
              </a:rPr>
              <a:t>MI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為市場影響。</a:t>
            </a:r>
          </a:p>
        </p:txBody>
      </p:sp>
      <p:pic>
        <p:nvPicPr>
          <p:cNvPr id="8" name="內容版面配置區 3">
            <a:extLst>
              <a:ext uri="{FF2B5EF4-FFF2-40B4-BE49-F238E27FC236}">
                <a16:creationId xmlns:a16="http://schemas.microsoft.com/office/drawing/2014/main" id="{902B950E-DF6D-4BC1-A4C6-B9647541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811" y="3429000"/>
            <a:ext cx="6106377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6E58A2-4B8A-4C2F-BD21-084C9939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Clarendon Lt BT" panose="02040604040505020204" pitchFamily="18" charset="0"/>
              </a:rPr>
              <a:t>I-Star: Instantaneous Impact Equation</a:t>
            </a:r>
            <a:endParaRPr lang="zh-TW" altLang="en-US" sz="4000" dirty="0">
              <a:latin typeface="Clarendon Lt BT" panose="0204060404050502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FF82EA-570C-43ED-8541-4B1495DE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交易方面，表示投資者的訂單進入市場時所產生的理論上的瞬時影響成本，可以視為是為了吸引其他的買家或賣家進入市場所需的成本。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經濟學方面，表示需求者因供需不平衡而產生的增量成本。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804079-9A26-418E-A735-CBE5FB0B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75" y="3033657"/>
            <a:ext cx="2353003" cy="79068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7A7DF8B-9317-4B49-8293-536D7DE7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31" y="2766919"/>
            <a:ext cx="7478169" cy="13241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AF3E929-C34C-4306-A58C-76F8B97A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998" y="5299111"/>
            <a:ext cx="2896004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44FB0B-B8E5-46FA-93D9-13C4E878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BBE23F-2873-4BCD-B453-72726DDE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C54C16B-B922-4158-B2D0-0266D69C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30" y="669937"/>
            <a:ext cx="7268540" cy="551812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77EBCFC-FA9D-4DD9-94E6-3139EE436C2B}"/>
              </a:ext>
            </a:extLst>
          </p:cNvPr>
          <p:cNvSpPr txBox="1"/>
          <p:nvPr/>
        </p:nvSpPr>
        <p:spPr>
          <a:xfrm>
            <a:off x="6971251" y="618806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交易後討論新均衡點</a:t>
            </a:r>
          </a:p>
        </p:txBody>
      </p:sp>
    </p:spTree>
    <p:extLst>
      <p:ext uri="{BB962C8B-B14F-4D97-AF65-F5344CB8AC3E}">
        <p14:creationId xmlns:p14="http://schemas.microsoft.com/office/powerpoint/2010/main" val="188490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99914-CA8F-476B-8A65-81467E4F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Clarendon Lt BT" panose="02040604040505020204" pitchFamily="18" charset="0"/>
              </a:rPr>
              <a:t>Market Impact Equation</a:t>
            </a:r>
            <a:endParaRPr lang="zh-TW" altLang="en-US" sz="4000" dirty="0">
              <a:latin typeface="Clarendon Lt BT" panose="0204060404050502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9D1D2E-A2E4-4F4D-AAD2-E36492FB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根據基本的交易策略，預期交易者所承擔的風險。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914F14-7ADD-41A3-A021-235C9476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33" y="2736184"/>
            <a:ext cx="3677163" cy="76210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DC2B8E5-99DB-4D47-94FA-895DF0CAE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992" y="4156494"/>
            <a:ext cx="6516009" cy="136226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9B2D75D-BB05-4E08-91AC-BFA2EA3D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14" y="2798548"/>
            <a:ext cx="1467055" cy="68589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EA5A26D-19F3-4B34-B249-4FCC7A34F1EB}"/>
              </a:ext>
            </a:extLst>
          </p:cNvPr>
          <p:cNvSpPr txBox="1"/>
          <p:nvPr/>
        </p:nvSpPr>
        <p:spPr>
          <a:xfrm>
            <a:off x="3549528" y="248322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平攤交易成本</a:t>
            </a:r>
          </a:p>
        </p:txBody>
      </p:sp>
    </p:spTree>
    <p:extLst>
      <p:ext uri="{BB962C8B-B14F-4D97-AF65-F5344CB8AC3E}">
        <p14:creationId xmlns:p14="http://schemas.microsoft.com/office/powerpoint/2010/main" val="415782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D41784-1838-4CF7-846D-8BAFBBEA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Clarendon Lt BT" panose="02040604040505020204" pitchFamily="18" charset="0"/>
              </a:rPr>
              <a:t>Cost Allocation Method</a:t>
            </a:r>
            <a:endParaRPr lang="zh-TW" altLang="en-US" sz="4000" dirty="0">
              <a:latin typeface="Clarendon Lt BT" panose="0204060404050502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602EAA-6AF8-45FF-8BDA-A2764883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積極交易       </a:t>
            </a:r>
            <a:r>
              <a:rPr lang="en-US" altLang="zh-TW" sz="2400" dirty="0">
                <a:latin typeface="Clarendon Lt BT" panose="02040604040505020204" pitchFamily="18" charset="0"/>
                <a:ea typeface="標楷體" panose="03000509000000000000" pitchFamily="65" charset="-120"/>
              </a:rPr>
              <a:t>vs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消極交易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Clarendon Lt BT" panose="020406040405050202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Clarendon Lt BT" panose="02040604040505020204" pitchFamily="18" charset="0"/>
                <a:ea typeface="標楷體" panose="03000509000000000000" pitchFamily="65" charset="-120"/>
              </a:rPr>
              <a:t>透過非線性迴歸分析，找出更一般化的通式</a:t>
            </a:r>
            <a:endParaRPr lang="en-US" altLang="zh-TW" sz="2400" dirty="0">
              <a:latin typeface="Clarendon Lt BT" panose="02040604040505020204" pitchFamily="18" charset="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C0A39C-12FF-43E8-AD02-CA4527F4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85" y="1690688"/>
            <a:ext cx="971686" cy="75258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460F4F7-2B23-46C9-BA5A-76203597F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35" y="1690688"/>
            <a:ext cx="809738" cy="65731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CD8D72F-6061-4DE2-A037-B9C014132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47" y="3429000"/>
            <a:ext cx="4684612" cy="31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5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157</Words>
  <Application>Microsoft Office PowerPoint</Application>
  <PresentationFormat>寬螢幕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Clarendon Lt BT</vt:lpstr>
      <vt:lpstr>Calibri Light</vt:lpstr>
      <vt:lpstr>新細明體</vt:lpstr>
      <vt:lpstr>標楷體</vt:lpstr>
      <vt:lpstr>Arial</vt:lpstr>
      <vt:lpstr>Calibri</vt:lpstr>
      <vt:lpstr>Office 佈景主題</vt:lpstr>
      <vt:lpstr>I-star Market Impact Model</vt:lpstr>
      <vt:lpstr>Model Formulation</vt:lpstr>
      <vt:lpstr>I-Star: Instantaneous Impact Equation</vt:lpstr>
      <vt:lpstr>PowerPoint 簡報</vt:lpstr>
      <vt:lpstr>Market Impact Equation</vt:lpstr>
      <vt:lpstr>Cost Allocation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I-star market impact model</dc:title>
  <dc:creator>邢子謙</dc:creator>
  <cp:lastModifiedBy>邢子謙</cp:lastModifiedBy>
  <cp:revision>13</cp:revision>
  <dcterms:created xsi:type="dcterms:W3CDTF">2023-03-14T03:39:43Z</dcterms:created>
  <dcterms:modified xsi:type="dcterms:W3CDTF">2023-03-14T15:56:39Z</dcterms:modified>
</cp:coreProperties>
</file>